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992888" cy="432048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/>
              <a:t>Мяч — не просто игрушка, а ключ к развитию ребенка!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i="1" dirty="0" smtClean="0"/>
              <a:t>«Использование мяча в играх и упражнениях при обучении грамоте и чтению» </a:t>
            </a:r>
            <a:br>
              <a:rPr lang="ru-RU" sz="3200" i="1" dirty="0" smtClean="0"/>
            </a:br>
            <a:r>
              <a:rPr lang="ru-RU" sz="3200" i="1" dirty="0" smtClean="0"/>
              <a:t>                        </a:t>
            </a:r>
            <a:r>
              <a:rPr lang="ru-RU" sz="3200" i="1" dirty="0" smtClean="0"/>
              <a:t> </a:t>
            </a:r>
            <a:r>
              <a:rPr lang="ru-RU" sz="1600" i="1" dirty="0" smtClean="0"/>
              <a:t>В</a:t>
            </a:r>
            <a:r>
              <a:rPr lang="ru-RU" sz="1600" i="1" dirty="0" smtClean="0"/>
              <a:t>оспитатели: </a:t>
            </a:r>
            <a:r>
              <a:rPr lang="ru-RU" sz="1600" i="1" dirty="0" err="1" smtClean="0"/>
              <a:t>Заболотняя</a:t>
            </a:r>
            <a:r>
              <a:rPr lang="ru-RU" sz="1600" i="1" dirty="0" smtClean="0"/>
              <a:t> С.М.</a:t>
            </a:r>
            <a:br>
              <a:rPr lang="ru-RU" sz="1600" i="1" dirty="0" smtClean="0"/>
            </a:br>
            <a:r>
              <a:rPr lang="ru-RU" sz="1600" i="1" dirty="0" smtClean="0"/>
              <a:t>                                                                           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Гулау</a:t>
            </a:r>
            <a:r>
              <a:rPr lang="ru-RU" sz="1600" i="1" dirty="0" smtClean="0"/>
              <a:t> С.М</a:t>
            </a:r>
            <a:r>
              <a:rPr lang="ru-RU" sz="1600" i="1" dirty="0" smtClean="0"/>
              <a:t>.</a:t>
            </a:r>
            <a:br>
              <a:rPr lang="ru-RU" sz="1600" i="1" dirty="0" smtClean="0"/>
            </a:br>
            <a:r>
              <a:rPr lang="ru-RU" sz="1600" i="1" dirty="0" smtClean="0"/>
              <a:t>СП «Детский сад «Золотой ключик» </a:t>
            </a:r>
            <a:br>
              <a:rPr lang="ru-RU" sz="1600" i="1" dirty="0" smtClean="0"/>
            </a:br>
            <a:r>
              <a:rPr lang="ru-RU" sz="1600" i="1" dirty="0" smtClean="0"/>
              <a:t>ГБОУ СОШ с. </a:t>
            </a:r>
            <a:r>
              <a:rPr lang="ru-RU" sz="1600" i="1" dirty="0" err="1" smtClean="0"/>
              <a:t>Подстепки</a:t>
            </a:r>
            <a:r>
              <a:rPr lang="ru-RU" sz="1600" i="1" dirty="0" smtClean="0"/>
              <a:t>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GB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03468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Анализ реальной ситуации в настоящее время показывает,  что дети испытывают значительные трудности в овладении грамотой.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err="1" smtClean="0"/>
              <a:t>Основные</a:t>
            </a:r>
            <a:r>
              <a:rPr lang="en-GB" b="1" dirty="0" smtClean="0"/>
              <a:t> </a:t>
            </a:r>
            <a:r>
              <a:rPr lang="en-GB" b="1" dirty="0" err="1" smtClean="0"/>
              <a:t>трудности</a:t>
            </a:r>
            <a:r>
              <a:rPr lang="en-GB" b="1" dirty="0" smtClean="0"/>
              <a:t> у </a:t>
            </a:r>
            <a:r>
              <a:rPr lang="en-GB" b="1" dirty="0" err="1" smtClean="0"/>
              <a:t>детей</a:t>
            </a:r>
            <a:r>
              <a:rPr lang="en-GB" b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 делить слова на слоги;</a:t>
            </a:r>
            <a:br>
              <a:rPr lang="ru-RU" dirty="0" smtClean="0"/>
            </a:br>
            <a:r>
              <a:rPr lang="ru-RU" dirty="0" smtClean="0"/>
              <a:t> выделять звуки в словах; </a:t>
            </a:r>
            <a:br>
              <a:rPr lang="ru-RU" dirty="0" smtClean="0"/>
            </a:br>
            <a:r>
              <a:rPr lang="ru-RU" dirty="0" smtClean="0"/>
              <a:t> образовывать слоги из звуков;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 образовывать слова из слогов.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Предлагаем игры и задания, где мяч может стать эффективным инструментом для развития речи, грамоты и чтения у детей. </a:t>
            </a:r>
            <a:br>
              <a:rPr lang="ru-RU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8906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Подвижные игры с мячом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«Игры, которые сделают занятия еще интереснее»: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"Мяч-словарь":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Цель: обогащение словарного запаса, развитие речи.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 играть: дети передают мяч по кругу, называя слова на заданную букву или слог.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 "Мяч-предложение":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Цель: обучение составлению предложений.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 играть: дети бросают мяч друг другу, добавляя по одному слову, чтобы получилось предложение.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3. "Мяч-рифма":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фонематического слуха.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 играть: дети подбрасывают мяч, придумывая рифмы к заданному слову.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4.«Читай и бросай»: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Ребенок читает слово на карточке, затем бросает мяч другому ребенку, который читает следующее слово.</a:t>
            </a:r>
            <a:r>
              <a:rPr lang="ru-RU" sz="20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GB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88832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n-GB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27584" y="519828"/>
            <a:ext cx="67687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с использованием рабочих листов.</a:t>
            </a:r>
            <a:endParaRPr kumimoji="0" lang="en-GB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«Паутинка», дети прокатывают мяч в определенной последовательности, чтобы прочитать небольшой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текст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Sveta\Desktop\MjZM3P8L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23699"/>
            <a:ext cx="3384376" cy="4512501"/>
          </a:xfrm>
          <a:prstGeom prst="rect">
            <a:avLst/>
          </a:prstGeom>
          <a:noFill/>
        </p:spPr>
      </p:pic>
      <p:pic>
        <p:nvPicPr>
          <p:cNvPr id="5124" name="Picture 4" descr="C:\Users\Sveta\Desktop\IpVLrE2Yi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31686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128792" cy="1728192"/>
          </a:xfrm>
        </p:spPr>
        <p:txBody>
          <a:bodyPr>
            <a:normAutofit/>
          </a:bodyPr>
          <a:lstStyle/>
          <a:p>
            <a:r>
              <a:rPr lang="ru-RU" sz="3200" cap="none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i="1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«Слоговый аттракцион». </a:t>
            </a:r>
            <a:r>
              <a:rPr lang="ru-RU" sz="2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Цель: обучение чтению слогов, развитие внимания. </a:t>
            </a:r>
            <a:br>
              <a:rPr lang="ru-RU" sz="2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Sveta\Desktop\KNg6YdSKj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92388"/>
            <a:ext cx="3024336" cy="4032447"/>
          </a:xfrm>
          <a:prstGeom prst="rect">
            <a:avLst/>
          </a:prstGeom>
          <a:noFill/>
        </p:spPr>
      </p:pic>
      <p:pic>
        <p:nvPicPr>
          <p:cNvPr id="4098" name="Picture 2" descr="C:\Users\Sveta\Desktop\gmt9Ah9Y-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2088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cap="none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i="1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на автоматизацию звуков, соединения звуков между собой.</a:t>
            </a:r>
            <a:r>
              <a:rPr lang="ru-RU" sz="2800" cap="none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cap="none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GB" dirty="0"/>
          </a:p>
        </p:txBody>
      </p:sp>
      <p:pic>
        <p:nvPicPr>
          <p:cNvPr id="3073" name="Picture 1" descr="C:\Users\Sveta\Desktop\aICmzpRoh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455363" cy="4841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170586"/>
          </a:xfrm>
        </p:spPr>
        <p:txBody>
          <a:bodyPr>
            <a:normAutofit/>
          </a:bodyPr>
          <a:lstStyle/>
          <a:p>
            <a:r>
              <a:rPr lang="ru-RU" sz="2700" b="1" i="1" dirty="0" smtClean="0"/>
              <a:t>Предлагаем вашему вниманию  видеоролик, где представлены наши </a:t>
            </a:r>
            <a:r>
              <a:rPr lang="ru-RU" sz="2700" b="1" i="1" dirty="0" err="1" smtClean="0"/>
              <a:t>педнаходки</a:t>
            </a:r>
            <a:r>
              <a:rPr lang="ru-RU" sz="2700" b="1" i="1" dirty="0" smtClean="0"/>
              <a:t>, с помощью которых мяч становится  не только спортивным инвентарем, но и мощным образовательным ресурсом.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Все эти игры и упражнения помогают решить следующие  задачи: тренировка зрительно-моторной координации, концентрации внимания, развитие ловкости, чувства ритма</a:t>
            </a:r>
            <a:r>
              <a:rPr lang="ru-RU" dirty="0" smtClean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100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Schoolbook</vt:lpstr>
      <vt:lpstr>Times New Roman</vt:lpstr>
      <vt:lpstr>Wingdings</vt:lpstr>
      <vt:lpstr>Wingdings 2</vt:lpstr>
      <vt:lpstr>Эркер</vt:lpstr>
      <vt:lpstr>Мяч — не просто игрушка, а ключ к развитию ребенка!  «Использование мяча в играх и упражнениях при обучении грамоте и чтению»                           Воспитатели: Заболотняя С.М.                                                                             Гулау С.М. СП «Детский сад «Золотой ключик»  ГБОУ СОШ с. Подстепки   </vt:lpstr>
      <vt:lpstr>Анализ реальной ситуации в настоящее время показывает,  что дети испытывают значительные трудности в овладении грамотой.  Основные трудности у детей:  делить слова на слоги;  выделять звуки в словах;   образовывать слоги из звуков;  образовывать слова из слогов. Предлагаем игры и задания, где мяч может стать эффективным инструментом для развития речи, грамоты и чтения у детей.  </vt:lpstr>
      <vt:lpstr>                                Подвижные игры с мячом  «Игры, которые сделают занятия еще интереснее»:  1. "Мяч-словарь":  - Цель: обогащение словарного запаса, развитие речи.  - Как играть: дети передают мяч по кругу, называя слова на заданную букву или слог. 2. "Мяч-предложение":  - Цель: обучение составлению предложений.  - Как играть: дети бросают мяч друг другу, добавляя по одному слову, чтобы получилось предложение.  3. "Мяч-рифма":  - Цель: развитие фонематического слуха.  - Как играть: дети подбрасывают мяч, придумывая рифмы к заданному слову.  4.«Читай и бросай»: - Ребенок читает слово на карточке, затем бросает мяч другому ребенку, который читает следующее слово.  </vt:lpstr>
      <vt:lpstr> </vt:lpstr>
      <vt:lpstr> Игра «Слоговый аттракцион».  - Цель: обучение чтению слогов, развитие внимания.   </vt:lpstr>
      <vt:lpstr> Задания на автоматизацию звуков, соединения звуков между собой. </vt:lpstr>
      <vt:lpstr>Предлагаем вашему вниманию  видеоролик, где представлены наши педнаходки, с помощью которых мяч становится  не только спортивным инвентарем, но и мощным образовательным ресурсом.  Все эти игры и упражнения помогают решить следующие  задачи: тренировка зрительно-моторной координации, концентрации внимания, развитие ловкости, чувства ритма.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User</cp:lastModifiedBy>
  <cp:revision>17</cp:revision>
  <dcterms:created xsi:type="dcterms:W3CDTF">2025-03-08T19:21:34Z</dcterms:created>
  <dcterms:modified xsi:type="dcterms:W3CDTF">2026-02-25T10:50:53Z</dcterms:modified>
</cp:coreProperties>
</file>